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id" ContentType="audi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4" r:id="rId3"/>
    <p:sldId id="260" r:id="rId4"/>
    <p:sldId id="259" r:id="rId5"/>
    <p:sldId id="262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4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id"/><Relationship Id="rId7" Type="http://schemas.openxmlformats.org/officeDocument/2006/relationships/image" Target="../media/image3.png"/><Relationship Id="rId2" Type="http://schemas.microsoft.com/office/2007/relationships/media" Target="../media/media1.mid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13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473794" y="1561477"/>
            <a:ext cx="7130653" cy="1435476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вчитель  математики</a:t>
            </a:r>
          </a:p>
          <a:p>
            <a:pPr algn="ctr"/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Кононенко   Наталія  Вікторівна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1835697" y="126422"/>
            <a:ext cx="7128792" cy="1318365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3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Солоницівський</a:t>
            </a: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 колегіум </a:t>
            </a:r>
            <a:endParaRPr lang="ru-RU" sz="3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60" y="2750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gimn_ychitelyam.mi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0217" y="215611"/>
            <a:ext cx="609600" cy="60960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842723"/>
            <a:ext cx="2657649" cy="339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0044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53"/>
    </mc:Choice>
    <mc:Fallback>
      <p:transition spd="slow" advTm="15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uiExpand="1" build="p"/>
      <p:bldP spid="10" grpId="0"/>
    </p:bldLst>
  </p:timing>
  <p:extLst mod="1">
    <p:ext uri="{E180D4A7-C9FB-4DFB-919C-405C955672EB}">
      <p14:showEvtLst xmlns:p14="http://schemas.microsoft.com/office/powerpoint/2010/main">
        <p14:playEvt time="0" objId="1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382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0"/>
            <a:ext cx="1676400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102224"/>
            <a:ext cx="1749425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18320" y="188640"/>
            <a:ext cx="6830144" cy="4736818"/>
          </a:xfrm>
        </p:spPr>
        <p:txBody>
          <a:bodyPr/>
          <a:lstStyle/>
          <a:p>
            <a:pPr marL="182880" indent="0">
              <a:buNone/>
            </a:pP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Тема, над якою  працюю</a:t>
            </a: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</a:t>
            </a:r>
            <a:b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80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Ефективне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80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використання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інноваційно-освітніх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80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технологій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на  уроках  математики»</a:t>
            </a:r>
            <a:b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28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35696" y="1412776"/>
            <a:ext cx="6789138" cy="1152127"/>
          </a:xfrm>
        </p:spPr>
        <p:txBody>
          <a:bodyPr>
            <a:noAutofit/>
          </a:bodyPr>
          <a:lstStyle/>
          <a:p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Життєве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кредо: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Роби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людям добро –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воно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повернеться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тобі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сторицею"</a:t>
            </a:r>
          </a:p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Педагогічне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кредо: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Учитись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важко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а учить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ще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важче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Але не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мусиш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зупинятись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ти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Як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дітям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віддаси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усе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найкраще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то й сам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сягнеш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нової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висоти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</a:t>
            </a:r>
          </a:p>
          <a:p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2525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40"/>
    </mc:Choice>
    <mc:Fallback>
      <p:transition spd="slow" advTm="20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 idx="4294967295"/>
          </p:nvPr>
        </p:nvSpPr>
        <p:spPr>
          <a:xfrm>
            <a:off x="2628900" y="333375"/>
            <a:ext cx="6119564" cy="915988"/>
          </a:xfrm>
        </p:spPr>
        <p:txBody>
          <a:bodyPr/>
          <a:lstStyle/>
          <a:p>
            <a:pPr marL="0" indent="0" algn="ctr">
              <a:buNone/>
            </a:pP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Загальні   відомості</a:t>
            </a:r>
            <a:endParaRPr lang="ru-RU" sz="3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" y="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823" y="1340768"/>
            <a:ext cx="7661674" cy="493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8281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88"/>
    </mc:Choice>
    <mc:Fallback>
      <p:transition spd="slow" advTm="15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" y="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763688" y="296044"/>
            <a:ext cx="6512511" cy="989062"/>
          </a:xfrm>
        </p:spPr>
        <p:txBody>
          <a:bodyPr/>
          <a:lstStyle/>
          <a:p>
            <a:pPr marL="0" indent="0">
              <a:buNone/>
            </a:pP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Підвищення   кваліфікації</a:t>
            </a:r>
            <a:b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603" y="1272948"/>
            <a:ext cx="7688893" cy="479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6402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12"/>
    </mc:Choice>
    <mc:Fallback>
      <p:transition spd="slow" advTm="11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75199"/>
            <a:ext cx="6748136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Відомості  про  атестацію</a:t>
            </a:r>
            <a:endParaRPr lang="ru-RU" sz="3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" y="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690" y="1581150"/>
            <a:ext cx="7700575" cy="3936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441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28"/>
    </mc:Choice>
    <mc:Fallback>
      <p:transition spd="slow" advTm="8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79712" y="332656"/>
            <a:ext cx="6912768" cy="124849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Класний</a:t>
            </a: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</a:t>
            </a:r>
            <a:r>
              <a:rPr lang="ru-RU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керівник</a:t>
            </a: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5-А   </a:t>
            </a:r>
            <a:r>
              <a:rPr lang="ru-RU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класу</a:t>
            </a: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ru-RU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" y="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1100856"/>
            <a:ext cx="7108162" cy="4897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623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29"/>
    </mc:Choice>
    <mc:Fallback>
      <p:transition spd="slow" advTm="6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0648"/>
            <a:ext cx="6624736" cy="989062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  подорожуємо</a:t>
            </a:r>
            <a:br>
              <a:rPr lang="uk-UA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43822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" y="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551" y="1179161"/>
            <a:ext cx="3503294" cy="26274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581150"/>
            <a:ext cx="3704902" cy="27786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805705"/>
            <a:ext cx="3803915" cy="28529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305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63"/>
    </mc:Choice>
    <mc:Fallback>
      <p:transition spd="slow" advTm="14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7" y="1772816"/>
            <a:ext cx="8820473" cy="2448272"/>
          </a:xfrm>
        </p:spPr>
        <p:txBody>
          <a:bodyPr/>
          <a:lstStyle/>
          <a:p>
            <a:pPr marL="0" indent="0">
              <a:buNone/>
            </a:pPr>
            <a:r>
              <a:rPr lang="uk-UA" sz="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uk-UA" sz="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uk-UA" sz="7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Дякую  за  увагу!</a:t>
            </a:r>
            <a:endParaRPr lang="ru-RU" sz="72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9475" y="0"/>
            <a:ext cx="1341115" cy="6858000"/>
            <a:chOff x="-9475" y="0"/>
            <a:chExt cx="1438225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124971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475" y="2492896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17032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6850"/>
              <a:ext cx="1428750" cy="158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" y="0"/>
            <a:ext cx="1680267" cy="1533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5121625"/>
            <a:ext cx="1747465" cy="17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0551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6"/>
    </mc:Choice>
    <mc:Fallback>
      <p:transition spd="slow" advTm="3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6.1|2.3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1|3.6|3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Презентация-5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Презентация-5</Template>
  <TotalTime>59</TotalTime>
  <Words>70</Words>
  <Application>Microsoft Office PowerPoint</Application>
  <PresentationFormat>Экран (4:3)</PresentationFormat>
  <Paragraphs>13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Презентация-5</vt:lpstr>
      <vt:lpstr>Солоницівський   колегіум </vt:lpstr>
      <vt:lpstr>Тема, над якою  працюю: «Ефективне  використання інноваційно-освітніх  технологій  на  уроках  математики»  </vt:lpstr>
      <vt:lpstr>Загальні   відомості</vt:lpstr>
      <vt:lpstr>Підвищення   кваліфікації </vt:lpstr>
      <vt:lpstr>Відомості  про  атестацію</vt:lpstr>
      <vt:lpstr>Класний  керівник  5-А   класу   </vt:lpstr>
      <vt:lpstr>Ми  подорожуємо </vt:lpstr>
      <vt:lpstr>    Дякую  за 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Солоницівський   колегіум</dc:title>
  <dc:creator>Наталия</dc:creator>
  <cp:lastModifiedBy>Наталия</cp:lastModifiedBy>
  <cp:revision>6</cp:revision>
  <dcterms:created xsi:type="dcterms:W3CDTF">2016-04-17T18:43:33Z</dcterms:created>
  <dcterms:modified xsi:type="dcterms:W3CDTF">2016-04-17T19:43:19Z</dcterms:modified>
</cp:coreProperties>
</file>